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243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88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2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17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76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67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089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3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580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383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916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99BF4-C750-4A06-8048-E8E700F9B113}" type="datetimeFigureOut">
              <a:rPr lang="ru-RU" smtClean="0"/>
              <a:t>19.08.2024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6B664-0033-43A2-9F3E-5DCD68D12EB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066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iz.ru/tag/vladimir-putin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«Движение Первых»: как вступить в организацию и что она дает участникам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Российское движение детей и молодежи (РДДМ) «Движение Первых» было основано в 2022 году при поддержке президента РФ </a:t>
            </a:r>
            <a:r>
              <a:rPr lang="ru-RU" u="sng" dirty="0">
                <a:latin typeface="Arial Narrow" panose="020B0606020202030204" pitchFamily="34" charset="0"/>
                <a:hlinkClick r:id="rId2"/>
              </a:rPr>
              <a:t>Владимира Путина</a:t>
            </a:r>
            <a:r>
              <a:rPr lang="ru-RU" dirty="0">
                <a:latin typeface="Arial Narrow" panose="020B0606020202030204" pitchFamily="34" charset="0"/>
              </a:rPr>
              <a:t>. Главной задачей глава государства назвал создание равной, доступной, интересной среды для развития и самореализации по самым разным направлениям.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Предполагается, что участники объединения будут продолжать инициативы советских пионеров и вносить свой вклад в развитие общества. Основные ценности «Движения Первых» — жизнь и достоинство, патриотизм, дружба.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5996034"/>
            <a:ext cx="2452213" cy="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86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71500" y="358775"/>
            <a:ext cx="7886700" cy="4351338"/>
          </a:xfrm>
        </p:spPr>
        <p:txBody>
          <a:bodyPr>
            <a:normAutofit/>
          </a:bodyPr>
          <a:lstStyle/>
          <a:p>
            <a:pPr marL="0" indent="542925" algn="just">
              <a:buNone/>
            </a:pPr>
            <a:r>
              <a:rPr lang="ru-RU" b="1" dirty="0">
                <a:latin typeface="Arial Narrow" panose="020B0606020202030204" pitchFamily="34" charset="0"/>
              </a:rPr>
              <a:t>Понятная структура Движения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1" y="1470421"/>
            <a:ext cx="8511117" cy="4787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875" y="4926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А теперь перейдём к перспективам ребёнка в «Движении Первых</a:t>
            </a:r>
            <a:r>
              <a:rPr lang="ru-RU" sz="3600" b="1" dirty="0" smtClean="0">
                <a:latin typeface="Arial Narrow" panose="020B0606020202030204" pitchFamily="34" charset="0"/>
              </a:rPr>
              <a:t>»:</a:t>
            </a:r>
            <a:endParaRPr lang="ru-RU" sz="3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019675" y="2063848"/>
            <a:ext cx="3829050" cy="4035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3. С каждым годом, когда ребенок растет, количество конкурсов все увеличивается. (Потому что ребенок становится самостоятельнее, и может добираться до мероприятий сам)</a:t>
            </a:r>
          </a:p>
          <a:p>
            <a:pPr marL="0" indent="0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4. И вот, когда ребенок, уже не ребенок, а студент, то у него начинается интересная жизнь. Потому что количество приглашений на мероприятия растёт, а время к сожалению нет. Кстати возможно, что студент свяжет свою жизнь с Движением.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5" name="Объект 9"/>
          <p:cNvSpPr txBox="1">
            <a:spLocks/>
          </p:cNvSpPr>
          <p:nvPr/>
        </p:nvSpPr>
        <p:spPr>
          <a:xfrm>
            <a:off x="638175" y="2051099"/>
            <a:ext cx="3829050" cy="40353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1. Если ребёнок обучается в начальной школе, то ему будут доступны интересные смены в лагерях, доступ к уникальным конкурсам, путешествиям по России (В рамках проекта «Больше, чем путешествие», а так же возможность попадать на очень крутые мероприятия)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2. Если ребенку исполнилось 14 лет, то количество конкурсов намного расширяется. Доступно все больше конкурсов, чтобы показать свой талант. Также нужно не забывать, что есть сообщество в ВК – это возможность попасть на страничку Движения. Поднятие патриотического духа - путём участия в акции "Мы - граждане России!"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559" y="5828157"/>
            <a:ext cx="3184166" cy="82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01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Целями движения являются:</a:t>
            </a:r>
            <a:endParaRPr lang="ru-RU" sz="3600" dirty="0"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ru-RU" dirty="0">
                <a:latin typeface="Arial Narrow" panose="020B0606020202030204" pitchFamily="34" charset="0"/>
              </a:rPr>
              <a:t>содействие проведению государственной политики в интересах детей и молодежи;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содействие воспитанию детей, их профессиональной ориентации, организация досуга детей и молодежи;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создание равных возможностей для всестороннего развития и самореализации детей и молодежи;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подготовка детей и молодежи к полноценной жизни в обществе, включая формирование их мировоззрения на основе традиционных российских духовных и нравственных ценностей.</a:t>
            </a:r>
          </a:p>
          <a:p>
            <a:r>
              <a:rPr lang="ru-RU" dirty="0">
                <a:latin typeface="Arial Narrow" panose="020B0606020202030204" pitchFamily="34" charset="0"/>
              </a:rPr>
              <a:t>Деятельность участников направляют взрослые наставники — педагоги, родители и просто активисты. Обязательным условием является наличие образования у наставника — не ниже среднего общего и (или) среднего профессионального</a:t>
            </a:r>
            <a:r>
              <a:rPr lang="ru-RU" dirty="0" smtClean="0">
                <a:latin typeface="Arial Narrow" panose="020B0606020202030204" pitchFamily="34" charset="0"/>
              </a:rPr>
              <a:t>.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5996034"/>
            <a:ext cx="2452213" cy="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6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Что дает участие в «Движении Первых»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Участвуя в проектах и инициативах «Движения Первых», школьники получают возможность прохождения стажировок и курсов, встреч с артистами, посещения культурных событий, консультаций с экспертами и многое другое.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На данный момент члены движения могут принимать участие в инициативах по следующим направлениям:</a:t>
            </a:r>
            <a:endParaRPr lang="ru-RU" dirty="0">
              <a:latin typeface="Arial Narrow" panose="020B0606020202030204" pitchFamily="34" charset="0"/>
            </a:endParaRP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образование и знания;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наука и технологии;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труд, профессия и свое дело;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культура и искусство;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волонтерство и добровольчество;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патриотизм и историческая память;</a:t>
            </a:r>
          </a:p>
          <a:p>
            <a:pPr lvl="0"/>
            <a:r>
              <a:rPr lang="ru-RU" dirty="0">
                <a:latin typeface="Arial Narrow" panose="020B0606020202030204" pitchFamily="34" charset="0"/>
              </a:rPr>
              <a:t>спорт.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5996034"/>
            <a:ext cx="2452213" cy="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695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Arial Narrow" panose="020B0606020202030204" pitchFamily="34" charset="0"/>
              </a:rPr>
              <a:t>Как стать участником «Движения Первых»</a:t>
            </a: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Любой ребенок или подросток, обучающийся по программам начального общего, среднего, профессионального и высшего образования, может стать участником движения, подав сам или с помощью родителей заявку на сайте </a:t>
            </a:r>
            <a:r>
              <a:rPr lang="ru-RU" dirty="0" err="1">
                <a:latin typeface="Arial Narrow" panose="020B0606020202030204" pitchFamily="34" charset="0"/>
              </a:rPr>
              <a:t>будьвдвижении.рф</a:t>
            </a:r>
            <a:r>
              <a:rPr lang="ru-RU" dirty="0">
                <a:latin typeface="Arial Narrow" panose="020B0606020202030204" pitchFamily="34" charset="0"/>
              </a:rPr>
              <a:t>. На портале также можно узнать об актуальных инициативах объединения.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Кроме того, существует возможность подачи бумажного заявления. Образец можно скачать с сайта, отнести в отделение «Движения Первых» лично или направить по почте.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5996034"/>
            <a:ext cx="2452213" cy="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5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Зачем все это?</a:t>
            </a:r>
            <a:endParaRPr lang="ru-RU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Мы хотим рассказать немного о таком движении, как Российское движение детей и молодёжи «Движение первых», и какие возможности оно даёт детям.</a:t>
            </a:r>
          </a:p>
          <a:p>
            <a:pPr marL="0" indent="0">
              <a:buNone/>
            </a:pPr>
            <a:r>
              <a:rPr lang="ru-RU" dirty="0">
                <a:latin typeface="Arial Narrow" panose="020B0606020202030204" pitchFamily="34" charset="0"/>
              </a:rPr>
              <a:t>На самом деле, вступив в такое объединение движений, хочется сразу отметить:</a:t>
            </a:r>
          </a:p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1. Участник Движения может выбрать как ему двигаться дальше. </a:t>
            </a:r>
            <a:r>
              <a:rPr lang="ru-RU" dirty="0">
                <a:latin typeface="Arial Narrow" panose="020B0606020202030204" pitchFamily="34" charset="0"/>
              </a:rPr>
              <a:t>Участвовать в конкурсах, слётах и тому подобное в составе участника первичного отделения или можно выбрать региональное отделение.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096" y="5996034"/>
            <a:ext cx="2452213" cy="63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757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875" y="4926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Зачем все это?</a:t>
            </a:r>
            <a:endParaRPr lang="ru-RU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23875" y="10922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latin typeface="Arial Narrow" panose="020B0606020202030204" pitchFamily="34" charset="0"/>
              </a:rPr>
              <a:t>2. Наличие миссии в Движении.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641145"/>
            <a:ext cx="7248525" cy="512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991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875" y="4926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Зачем все это?</a:t>
            </a:r>
            <a:endParaRPr lang="ru-RU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23875" y="939800"/>
            <a:ext cx="8524875" cy="23177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Arial Narrow" panose="020B0606020202030204" pitchFamily="34" charset="0"/>
              </a:rPr>
              <a:t>«Мы объединились в движение, чтобы обеспечить России великое будущее, чтобы сделать достойной и счастливой жизнь всех поколений, чтобы менять мир к лучшему!» – слова делегатов 1 съезда. Вроде простые слова, а сколько они значат для народа России. Миссия, которая представлена на сайте Движения, а также, которая транслируется в </a:t>
            </a:r>
            <a:r>
              <a:rPr lang="ru-RU" sz="1800" dirty="0" err="1">
                <a:latin typeface="Arial Narrow" panose="020B0606020202030204" pitchFamily="34" charset="0"/>
              </a:rPr>
              <a:t>соцсетях</a:t>
            </a:r>
            <a:r>
              <a:rPr lang="ru-RU" sz="1800" dirty="0">
                <a:latin typeface="Arial Narrow" panose="020B0606020202030204" pitchFamily="34" charset="0"/>
              </a:rPr>
              <a:t> очень важна в наше время. Это Движение объединило всех вместе и теперь, чтобы достичь чего-то нужно работать вместе (участие в конкурсах, слётах и т.п.)</a:t>
            </a:r>
          </a:p>
          <a:p>
            <a:pPr marL="0" indent="0">
              <a:buNone/>
            </a:pPr>
            <a:r>
              <a:rPr lang="ru-RU" sz="1800" b="1" dirty="0">
                <a:latin typeface="Arial Narrow" panose="020B0606020202030204" pitchFamily="34" charset="0"/>
              </a:rPr>
              <a:t>3. Ценности. </a:t>
            </a:r>
            <a:r>
              <a:rPr lang="ru-RU" sz="1800" dirty="0"/>
              <a:t>Также один из важных пунктов в Движении. Ценности, которые должны хранить все его участники и взрослые, и дети.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813" y="3222434"/>
            <a:ext cx="6100312" cy="3616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23875" y="49261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Arial Narrow" panose="020B0606020202030204" pitchFamily="34" charset="0"/>
              </a:rPr>
              <a:t>Зачем все это?</a:t>
            </a:r>
            <a:endParaRPr lang="ru-RU" sz="36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523875" y="1092200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latin typeface="Arial Narrow" panose="020B0606020202030204" pitchFamily="34" charset="0"/>
              </a:rPr>
              <a:t>4. 12 НАПРАВЛЕНИЙ!!! 12!!! Такого еще нигде нет! Просто вдуматься, 12 разных направленностей, где ребенок сможет найти себя, новых друзей и начать путешествовать по России!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68066"/>
            <a:ext cx="7905750" cy="4130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40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3505199" y="136525"/>
            <a:ext cx="5438775" cy="1585330"/>
          </a:xfrm>
        </p:spPr>
        <p:txBody>
          <a:bodyPr>
            <a:normAutofit fontScale="92500"/>
          </a:bodyPr>
          <a:lstStyle/>
          <a:p>
            <a:pPr marL="0" indent="542925" algn="just">
              <a:buNone/>
            </a:pPr>
            <a:r>
              <a:rPr lang="ru-RU" sz="1800" dirty="0" smtClean="0">
                <a:latin typeface="Arial Narrow" panose="020B0606020202030204" pitchFamily="34" charset="0"/>
              </a:rPr>
              <a:t>Для </a:t>
            </a:r>
            <a:r>
              <a:rPr lang="ru-RU" sz="1800" dirty="0">
                <a:latin typeface="Arial Narrow" panose="020B0606020202030204" pitchFamily="34" charset="0"/>
              </a:rPr>
              <a:t>активистов плюсом послужило то, что с 1 сентября этого года будет создан «План воспитательной работы». Зачем этот документ? Он нужен непосредственно для того, чтобы наладить воспитательную работу в школе (Если вы не знали, то это различные мероприятия, концерты, которые должна организовывать школа.)﻿</a:t>
            </a:r>
          </a:p>
          <a:p>
            <a:pPr marL="0" lv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63" y="136525"/>
            <a:ext cx="2484988" cy="15853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356" y="1828800"/>
            <a:ext cx="2979801" cy="5029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319" y="2892529"/>
            <a:ext cx="2528012" cy="28860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493" y="2892529"/>
            <a:ext cx="2795481" cy="288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270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777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Тема Office</vt:lpstr>
      <vt:lpstr>«Движение Первых»: как вступить в организацию и что она дает участникам</vt:lpstr>
      <vt:lpstr>Целями движения являются:</vt:lpstr>
      <vt:lpstr>Что дает участие в «Движении Первых»</vt:lpstr>
      <vt:lpstr>Как стать участником «Движения Первых»</vt:lpstr>
      <vt:lpstr>Зачем все это?</vt:lpstr>
      <vt:lpstr>Зачем все это?</vt:lpstr>
      <vt:lpstr>Зачем все это?</vt:lpstr>
      <vt:lpstr>Зачем все это?</vt:lpstr>
      <vt:lpstr>Презентация PowerPoint</vt:lpstr>
      <vt:lpstr>Презентация PowerPoint</vt:lpstr>
      <vt:lpstr>А теперь перейдём к перспективам ребёнка в «Движении Первых»: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«Движение Первых»: как вступить в организацию и что она дает участникам</dc:title>
  <dc:creator>USER</dc:creator>
  <cp:lastModifiedBy>USER</cp:lastModifiedBy>
  <cp:revision>4</cp:revision>
  <dcterms:created xsi:type="dcterms:W3CDTF">2024-08-19T17:41:45Z</dcterms:created>
  <dcterms:modified xsi:type="dcterms:W3CDTF">2024-08-19T18:07:55Z</dcterms:modified>
</cp:coreProperties>
</file>